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7B399-4E97-4711-8841-CF7D06568EDD}" v="92" dt="2022-11-16T13:03:43.254"/>
    <p1510:client id="{64F01001-DAC2-43AB-92F5-8D30237CBCA9}" v="14" dt="2022-11-23T14:02:14.634"/>
    <p1510:client id="{DBD68D8D-0905-4896-AA36-719A13551AF3}" v="143" dt="2022-11-14T13:25:22.997"/>
    <p1510:client id="{FE8AD7FB-33FC-4B6A-BD99-82B4A48E1AEA}" v="1" dt="2022-11-14T13:01:51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Янислав Любомиров Стоянов" userId="S::ylstoyanov19@codingburgas.bg::4bfcf131-1e5f-41c5-b164-d695a4d307cf" providerId="AD" clId="Web-{FE8AD7FB-33FC-4B6A-BD99-82B4A48E1AEA}"/>
    <pc:docChg chg="delSld">
      <pc:chgData name="Янислав Любомиров Стоянов" userId="S::ylstoyanov19@codingburgas.bg::4bfcf131-1e5f-41c5-b164-d695a4d307cf" providerId="AD" clId="Web-{FE8AD7FB-33FC-4B6A-BD99-82B4A48E1AEA}" dt="2022-11-14T13:01:51.262" v="0"/>
      <pc:docMkLst>
        <pc:docMk/>
      </pc:docMkLst>
      <pc:sldChg chg="del">
        <pc:chgData name="Янислав Любомиров Стоянов" userId="S::ylstoyanov19@codingburgas.bg::4bfcf131-1e5f-41c5-b164-d695a4d307cf" providerId="AD" clId="Web-{FE8AD7FB-33FC-4B6A-BD99-82B4A48E1AEA}" dt="2022-11-14T13:01:51.262" v="0"/>
        <pc:sldMkLst>
          <pc:docMk/>
          <pc:sldMk cId="3263910633" sldId="258"/>
        </pc:sldMkLst>
      </pc:sldChg>
    </pc:docChg>
  </pc:docChgLst>
  <pc:docChgLst>
    <pc:chgData name="Янислав Любомиров Стоянов" userId="S::ylstoyanov19@codingburgas.bg::4bfcf131-1e5f-41c5-b164-d695a4d307cf" providerId="AD" clId="Web-{DBD68D8D-0905-4896-AA36-719A13551AF3}"/>
    <pc:docChg chg="addSld modSld">
      <pc:chgData name="Янислав Любомиров Стоянов" userId="S::ylstoyanov19@codingburgas.bg::4bfcf131-1e5f-41c5-b164-d695a4d307cf" providerId="AD" clId="Web-{DBD68D8D-0905-4896-AA36-719A13551AF3}" dt="2022-11-14T13:25:22.997" v="137"/>
      <pc:docMkLst>
        <pc:docMk/>
      </pc:docMkLst>
      <pc:sldChg chg="addSp modSp new">
        <pc:chgData name="Янислав Любомиров Стоянов" userId="S::ylstoyanov19@codingburgas.bg::4bfcf131-1e5f-41c5-b164-d695a4d307cf" providerId="AD" clId="Web-{DBD68D8D-0905-4896-AA36-719A13551AF3}" dt="2022-11-14T13:20:29.238" v="57" actId="1076"/>
        <pc:sldMkLst>
          <pc:docMk/>
          <pc:sldMk cId="1815728286" sldId="258"/>
        </pc:sldMkLst>
        <pc:spChg chg="mod">
          <ac:chgData name="Янислав Любомиров Стоянов" userId="S::ylstoyanov19@codingburgas.bg::4bfcf131-1e5f-41c5-b164-d695a4d307cf" providerId="AD" clId="Web-{DBD68D8D-0905-4896-AA36-719A13551AF3}" dt="2022-11-14T13:15:50.214" v="20" actId="20577"/>
          <ac:spMkLst>
            <pc:docMk/>
            <pc:sldMk cId="1815728286" sldId="258"/>
            <ac:spMk id="2" creationId="{0A15A602-86FB-4563-2D76-1192BB183D5A}"/>
          </ac:spMkLst>
        </pc:spChg>
        <pc:spChg chg="mod">
          <ac:chgData name="Янислав Любомиров Стоянов" userId="S::ylstoyanov19@codingburgas.bg::4bfcf131-1e5f-41c5-b164-d695a4d307cf" providerId="AD" clId="Web-{DBD68D8D-0905-4896-AA36-719A13551AF3}" dt="2022-11-14T13:18:56.751" v="48" actId="20577"/>
          <ac:spMkLst>
            <pc:docMk/>
            <pc:sldMk cId="1815728286" sldId="258"/>
            <ac:spMk id="3" creationId="{7F3776E7-028D-A4A7-E7DB-227A628B41AA}"/>
          </ac:spMkLst>
        </pc:spChg>
        <pc:picChg chg="add mod">
          <ac:chgData name="Янислав Любомиров Стоянов" userId="S::ylstoyanov19@codingburgas.bg::4bfcf131-1e5f-41c5-b164-d695a4d307cf" providerId="AD" clId="Web-{DBD68D8D-0905-4896-AA36-719A13551AF3}" dt="2022-11-14T13:19:59.253" v="54" actId="1076"/>
          <ac:picMkLst>
            <pc:docMk/>
            <pc:sldMk cId="1815728286" sldId="258"/>
            <ac:picMk id="4" creationId="{CEC65036-7296-3034-394D-96086F5B6410}"/>
          </ac:picMkLst>
        </pc:picChg>
        <pc:picChg chg="add mod">
          <ac:chgData name="Янислав Любомиров Стоянов" userId="S::ylstoyanov19@codingburgas.bg::4bfcf131-1e5f-41c5-b164-d695a4d307cf" providerId="AD" clId="Web-{DBD68D8D-0905-4896-AA36-719A13551AF3}" dt="2022-11-14T13:20:01.597" v="55" actId="1076"/>
          <ac:picMkLst>
            <pc:docMk/>
            <pc:sldMk cId="1815728286" sldId="258"/>
            <ac:picMk id="5" creationId="{252FE0CC-1216-DC84-D32A-04BE47971760}"/>
          </ac:picMkLst>
        </pc:picChg>
        <pc:picChg chg="add mod">
          <ac:chgData name="Янислав Любомиров Стоянов" userId="S::ylstoyanov19@codingburgas.bg::4bfcf131-1e5f-41c5-b164-d695a4d307cf" providerId="AD" clId="Web-{DBD68D8D-0905-4896-AA36-719A13551AF3}" dt="2022-11-14T13:20:29.238" v="57" actId="1076"/>
          <ac:picMkLst>
            <pc:docMk/>
            <pc:sldMk cId="1815728286" sldId="258"/>
            <ac:picMk id="6" creationId="{45048DCE-252C-8C8A-F798-FED8DDE2EFDF}"/>
          </ac:picMkLst>
        </pc:picChg>
      </pc:sldChg>
      <pc:sldChg chg="addSp modSp new mod setBg">
        <pc:chgData name="Янислав Любомиров Стоянов" userId="S::ylstoyanov19@codingburgas.bg::4bfcf131-1e5f-41c5-b164-d695a4d307cf" providerId="AD" clId="Web-{DBD68D8D-0905-4896-AA36-719A13551AF3}" dt="2022-11-14T13:24:49.981" v="116"/>
        <pc:sldMkLst>
          <pc:docMk/>
          <pc:sldMk cId="2299176036" sldId="259"/>
        </pc:sldMkLst>
        <pc:spChg chg="mod">
          <ac:chgData name="Янислав Любомиров Стоянов" userId="S::ylstoyanov19@codingburgas.bg::4bfcf131-1e5f-41c5-b164-d695a4d307cf" providerId="AD" clId="Web-{DBD68D8D-0905-4896-AA36-719A13551AF3}" dt="2022-11-14T13:24:49.981" v="116"/>
          <ac:spMkLst>
            <pc:docMk/>
            <pc:sldMk cId="2299176036" sldId="259"/>
            <ac:spMk id="2" creationId="{9B6533AE-4EE8-88E2-BBCF-D34603B52BE0}"/>
          </ac:spMkLst>
        </pc:spChg>
        <pc:spChg chg="mod ord">
          <ac:chgData name="Янислав Любомиров Стоянов" userId="S::ylstoyanov19@codingburgas.bg::4bfcf131-1e5f-41c5-b164-d695a4d307cf" providerId="AD" clId="Web-{DBD68D8D-0905-4896-AA36-719A13551AF3}" dt="2022-11-14T13:24:49.981" v="116"/>
          <ac:spMkLst>
            <pc:docMk/>
            <pc:sldMk cId="2299176036" sldId="259"/>
            <ac:spMk id="3" creationId="{7B34CCB4-FE5B-BB18-DB4C-2A319D29B727}"/>
          </ac:spMkLst>
        </pc:spChg>
        <pc:grpChg chg="add">
          <ac:chgData name="Янислав Любомиров Стоянов" userId="S::ylstoyanov19@codingburgas.bg::4bfcf131-1e5f-41c5-b164-d695a4d307cf" providerId="AD" clId="Web-{DBD68D8D-0905-4896-AA36-719A13551AF3}" dt="2022-11-14T13:24:49.981" v="116"/>
          <ac:grpSpMkLst>
            <pc:docMk/>
            <pc:sldMk cId="2299176036" sldId="259"/>
            <ac:grpSpMk id="9" creationId="{851F9572-54D5-457A-BA34-C395A478A4FA}"/>
          </ac:grpSpMkLst>
        </pc:grpChg>
        <pc:grpChg chg="add">
          <ac:chgData name="Янислав Любомиров Стоянов" userId="S::ylstoyanov19@codingburgas.bg::4bfcf131-1e5f-41c5-b164-d695a4d307cf" providerId="AD" clId="Web-{DBD68D8D-0905-4896-AA36-719A13551AF3}" dt="2022-11-14T13:24:49.981" v="116"/>
          <ac:grpSpMkLst>
            <pc:docMk/>
            <pc:sldMk cId="2299176036" sldId="259"/>
            <ac:grpSpMk id="13" creationId="{06A80B50-DCB4-4775-9C8E-7AF0F56803E9}"/>
          </ac:grpSpMkLst>
        </pc:grpChg>
        <pc:picChg chg="add mod">
          <ac:chgData name="Янислав Любомиров Стоянов" userId="S::ylstoyanov19@codingburgas.bg::4bfcf131-1e5f-41c5-b164-d695a4d307cf" providerId="AD" clId="Web-{DBD68D8D-0905-4896-AA36-719A13551AF3}" dt="2022-11-14T13:24:49.981" v="116"/>
          <ac:picMkLst>
            <pc:docMk/>
            <pc:sldMk cId="2299176036" sldId="259"/>
            <ac:picMk id="4" creationId="{7A353968-5A06-F2A1-C8BF-81FA0A872AB9}"/>
          </ac:picMkLst>
        </pc:picChg>
      </pc:sldChg>
      <pc:sldChg chg="addSp delSp modSp new mod setBg addAnim setClrOvrMap">
        <pc:chgData name="Янислав Любомиров Стоянов" userId="S::ylstoyanov19@codingburgas.bg::4bfcf131-1e5f-41c5-b164-d695a4d307cf" providerId="AD" clId="Web-{DBD68D8D-0905-4896-AA36-719A13551AF3}" dt="2022-11-14T13:25:22.997" v="137"/>
        <pc:sldMkLst>
          <pc:docMk/>
          <pc:sldMk cId="201981504" sldId="260"/>
        </pc:sldMkLst>
        <pc:spChg chg="mo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spMkLst>
            <pc:docMk/>
            <pc:sldMk cId="201981504" sldId="260"/>
            <ac:spMk id="2" creationId="{EE6CFAD3-FF66-5038-FBE2-168BD25C1334}"/>
          </ac:spMkLst>
        </pc:spChg>
        <pc:spChg chg="del">
          <ac:chgData name="Янислав Любомиров Стоянов" userId="S::ylstoyanov19@codingburgas.bg::4bfcf131-1e5f-41c5-b164-d695a4d307cf" providerId="AD" clId="Web-{DBD68D8D-0905-4896-AA36-719A13551AF3}" dt="2022-11-14T13:25:19.513" v="135"/>
          <ac:spMkLst>
            <pc:docMk/>
            <pc:sldMk cId="201981504" sldId="260"/>
            <ac:spMk id="3" creationId="{78C9D5D2-71DE-01C9-299B-E0E44031F552}"/>
          </ac:spMkLst>
        </pc:spChg>
        <pc:spChg chg="ad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spMkLst>
            <pc:docMk/>
            <pc:sldMk cId="201981504" sldId="260"/>
            <ac:spMk id="69" creationId="{4B24F6DB-F114-44A7-BB56-D401884E4E7F}"/>
          </ac:spMkLst>
        </pc:spChg>
        <pc:grpChg chg="ad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grpSpMkLst>
            <pc:docMk/>
            <pc:sldMk cId="201981504" sldId="260"/>
            <ac:grpSpMk id="9" creationId="{FF5EAD09-B81D-415F-8BCF-73C81AE05F21}"/>
          </ac:grpSpMkLst>
        </pc:grpChg>
        <pc:grpChg chg="ad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grpSpMkLst>
            <pc:docMk/>
            <pc:sldMk cId="201981504" sldId="260"/>
            <ac:grpSpMk id="65" creationId="{9BE10567-6165-46A7-867D-4690A16B46D6}"/>
          </ac:grpSpMkLst>
        </pc:grpChg>
        <pc:grpChg chg="ad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grpSpMkLst>
            <pc:docMk/>
            <pc:sldMk cId="201981504" sldId="260"/>
            <ac:grpSpMk id="71" creationId="{4DB50ECD-225E-4F81-AF7B-706DD05F3BA8}"/>
          </ac:grpSpMkLst>
        </pc:grpChg>
        <pc:picChg chg="add">
          <ac:chgData name="Янислав Любомиров Стоянов" userId="S::ylstoyanov19@codingburgas.bg::4bfcf131-1e5f-41c5-b164-d695a4d307cf" providerId="AD" clId="Web-{DBD68D8D-0905-4896-AA36-719A13551AF3}" dt="2022-11-14T13:25:22.997" v="136"/>
          <ac:picMkLst>
            <pc:docMk/>
            <pc:sldMk cId="201981504" sldId="260"/>
            <ac:picMk id="7" creationId="{9ACD3AF8-B16E-4174-8C1A-41F683C4AF8A}"/>
          </ac:picMkLst>
        </pc:picChg>
      </pc:sldChg>
    </pc:docChg>
  </pc:docChgLst>
  <pc:docChgLst>
    <pc:chgData name="Янислав Любомиров Стоянов" userId="S::ylstoyanov19@codingburgas.bg::4bfcf131-1e5f-41c5-b164-d695a4d307cf" providerId="AD" clId="Web-{2057B399-4E97-4711-8841-CF7D06568EDD}"/>
    <pc:docChg chg="addSld delSld modSld sldOrd">
      <pc:chgData name="Янислав Любомиров Стоянов" userId="S::ylstoyanov19@codingburgas.bg::4bfcf131-1e5f-41c5-b164-d695a4d307cf" providerId="AD" clId="Web-{2057B399-4E97-4711-8841-CF7D06568EDD}" dt="2022-11-16T13:03:43.254" v="87"/>
      <pc:docMkLst>
        <pc:docMk/>
      </pc:docMkLst>
      <pc:sldChg chg="ord">
        <pc:chgData name="Янислав Любомиров Стоянов" userId="S::ylstoyanov19@codingburgas.bg::4bfcf131-1e5f-41c5-b164-d695a4d307cf" providerId="AD" clId="Web-{2057B399-4E97-4711-8841-CF7D06568EDD}" dt="2022-11-16T12:58:16.461" v="11"/>
        <pc:sldMkLst>
          <pc:docMk/>
          <pc:sldMk cId="201981504" sldId="260"/>
        </pc:sldMkLst>
      </pc:sldChg>
      <pc:sldChg chg="modSp new del">
        <pc:chgData name="Янислав Любомиров Стоянов" userId="S::ylstoyanov19@codingburgas.bg::4bfcf131-1e5f-41c5-b164-d695a4d307cf" providerId="AD" clId="Web-{2057B399-4E97-4711-8841-CF7D06568EDD}" dt="2022-11-16T13:03:41.926" v="86"/>
        <pc:sldMkLst>
          <pc:docMk/>
          <pc:sldMk cId="3538805440" sldId="261"/>
        </pc:sldMkLst>
        <pc:spChg chg="mod">
          <ac:chgData name="Янислав Любомиров Стоянов" userId="S::ylstoyanov19@codingburgas.bg::4bfcf131-1e5f-41c5-b164-d695a4d307cf" providerId="AD" clId="Web-{2057B399-4E97-4711-8841-CF7D06568EDD}" dt="2022-11-16T12:57:34.037" v="9" actId="20577"/>
          <ac:spMkLst>
            <pc:docMk/>
            <pc:sldMk cId="3538805440" sldId="261"/>
            <ac:spMk id="2" creationId="{D0D3B473-F4A8-A200-F834-B27B2482E6C3}"/>
          </ac:spMkLst>
        </pc:spChg>
      </pc:sldChg>
      <pc:sldChg chg="modSp new del">
        <pc:chgData name="Янислав Любомиров Стоянов" userId="S::ylstoyanov19@codingburgas.bg::4bfcf131-1e5f-41c5-b164-d695a4d307cf" providerId="AD" clId="Web-{2057B399-4E97-4711-8841-CF7D06568EDD}" dt="2022-11-16T13:03:43.254" v="87"/>
        <pc:sldMkLst>
          <pc:docMk/>
          <pc:sldMk cId="1170904190" sldId="262"/>
        </pc:sldMkLst>
        <pc:spChg chg="mod">
          <ac:chgData name="Янислав Любомиров Стоянов" userId="S::ylstoyanov19@codingburgas.bg::4bfcf131-1e5f-41c5-b164-d695a4d307cf" providerId="AD" clId="Web-{2057B399-4E97-4711-8841-CF7D06568EDD}" dt="2022-11-16T12:58:26.367" v="22" actId="20577"/>
          <ac:spMkLst>
            <pc:docMk/>
            <pc:sldMk cId="1170904190" sldId="262"/>
            <ac:spMk id="2" creationId="{6A5C34ED-8929-222E-5577-DD862ACA0383}"/>
          </ac:spMkLst>
        </pc:spChg>
      </pc:sldChg>
      <pc:sldChg chg="addSp modSp new mod setBg">
        <pc:chgData name="Янислав Любомиров Стоянов" userId="S::ylstoyanov19@codingburgas.bg::4bfcf131-1e5f-41c5-b164-d695a4d307cf" providerId="AD" clId="Web-{2057B399-4E97-4711-8841-CF7D06568EDD}" dt="2022-11-16T13:03:20.894" v="85" actId="20577"/>
        <pc:sldMkLst>
          <pc:docMk/>
          <pc:sldMk cId="1344066024" sldId="263"/>
        </pc:sldMkLst>
        <pc:spChg chg="mod">
          <ac:chgData name="Янислав Любомиров Стоянов" userId="S::ylstoyanov19@codingburgas.bg::4bfcf131-1e5f-41c5-b164-d695a4d307cf" providerId="AD" clId="Web-{2057B399-4E97-4711-8841-CF7D06568EDD}" dt="2022-11-16T13:02:55.659" v="82"/>
          <ac:spMkLst>
            <pc:docMk/>
            <pc:sldMk cId="1344066024" sldId="263"/>
            <ac:spMk id="2" creationId="{3A3C3C23-EA8F-A37A-E870-E4BCA9DA6368}"/>
          </ac:spMkLst>
        </pc:spChg>
        <pc:spChg chg="mod ord">
          <ac:chgData name="Янислав Любомиров Стоянов" userId="S::ylstoyanov19@codingburgas.bg::4bfcf131-1e5f-41c5-b164-d695a4d307cf" providerId="AD" clId="Web-{2057B399-4E97-4711-8841-CF7D06568EDD}" dt="2022-11-16T13:03:20.894" v="85" actId="20577"/>
          <ac:spMkLst>
            <pc:docMk/>
            <pc:sldMk cId="1344066024" sldId="263"/>
            <ac:spMk id="3" creationId="{1F7C2F70-CE7A-2213-E4E6-67D6DFAF006C}"/>
          </ac:spMkLst>
        </pc:spChg>
        <pc:spChg chg="add">
          <ac:chgData name="Янислав Любомиров Стоянов" userId="S::ylstoyanov19@codingburgas.bg::4bfcf131-1e5f-41c5-b164-d695a4d307cf" providerId="AD" clId="Web-{2057B399-4E97-4711-8841-CF7D06568EDD}" dt="2022-11-16T13:02:55.659" v="82"/>
          <ac:spMkLst>
            <pc:docMk/>
            <pc:sldMk cId="1344066024" sldId="263"/>
            <ac:spMk id="9" creationId="{E4B7B3E3-827A-48BE-AD67-A57C45AA6949}"/>
          </ac:spMkLst>
        </pc:spChg>
        <pc:picChg chg="add mod">
          <ac:chgData name="Янислав Любомиров Стоянов" userId="S::ylstoyanov19@codingburgas.bg::4bfcf131-1e5f-41c5-b164-d695a4d307cf" providerId="AD" clId="Web-{2057B399-4E97-4711-8841-CF7D06568EDD}" dt="2022-11-16T13:02:55.659" v="82"/>
          <ac:picMkLst>
            <pc:docMk/>
            <pc:sldMk cId="1344066024" sldId="263"/>
            <ac:picMk id="4" creationId="{364F62A8-CFD6-E6D7-2394-76B6221007D3}"/>
          </ac:picMkLst>
        </pc:picChg>
      </pc:sldChg>
      <pc:sldChg chg="addSp modSp new mod setBg">
        <pc:chgData name="Янислав Любомиров Стоянов" userId="S::ylstoyanov19@codingburgas.bg::4bfcf131-1e5f-41c5-b164-d695a4d307cf" providerId="AD" clId="Web-{2057B399-4E97-4711-8841-CF7D06568EDD}" dt="2022-11-16T12:59:55.652" v="67"/>
        <pc:sldMkLst>
          <pc:docMk/>
          <pc:sldMk cId="401937380" sldId="264"/>
        </pc:sldMkLst>
        <pc:spChg chg="mod">
          <ac:chgData name="Янислав Любомиров Стоянов" userId="S::ylstoyanov19@codingburgas.bg::4bfcf131-1e5f-41c5-b164-d695a4d307cf" providerId="AD" clId="Web-{2057B399-4E97-4711-8841-CF7D06568EDD}" dt="2022-11-16T12:59:55.652" v="67"/>
          <ac:spMkLst>
            <pc:docMk/>
            <pc:sldMk cId="401937380" sldId="264"/>
            <ac:spMk id="2" creationId="{39B36990-447C-0A53-78C9-7D8C9BC4C159}"/>
          </ac:spMkLst>
        </pc:spChg>
        <pc:spChg chg="mod">
          <ac:chgData name="Янислав Любомиров Стоянов" userId="S::ylstoyanov19@codingburgas.bg::4bfcf131-1e5f-41c5-b164-d695a4d307cf" providerId="AD" clId="Web-{2057B399-4E97-4711-8841-CF7D06568EDD}" dt="2022-11-16T12:59:55.652" v="67"/>
          <ac:spMkLst>
            <pc:docMk/>
            <pc:sldMk cId="401937380" sldId="264"/>
            <ac:spMk id="3" creationId="{B5C6DD23-8A99-A607-74CB-0C0A03B87332}"/>
          </ac:spMkLst>
        </pc:spChg>
        <pc:grpChg chg="add">
          <ac:chgData name="Янислав Любомиров Стоянов" userId="S::ylstoyanov19@codingburgas.bg::4bfcf131-1e5f-41c5-b164-d695a4d307cf" providerId="AD" clId="Web-{2057B399-4E97-4711-8841-CF7D06568EDD}" dt="2022-11-16T12:59:55.652" v="67"/>
          <ac:grpSpMkLst>
            <pc:docMk/>
            <pc:sldMk cId="401937380" sldId="264"/>
            <ac:grpSpMk id="9" creationId="{9C9A395D-0E3C-47A2-BD3C-E0B63FFEB93B}"/>
          </ac:grpSpMkLst>
        </pc:grpChg>
        <pc:grpChg chg="add">
          <ac:chgData name="Янислав Любомиров Стоянов" userId="S::ylstoyanov19@codingburgas.bg::4bfcf131-1e5f-41c5-b164-d695a4d307cf" providerId="AD" clId="Web-{2057B399-4E97-4711-8841-CF7D06568EDD}" dt="2022-11-16T12:59:55.652" v="67"/>
          <ac:grpSpMkLst>
            <pc:docMk/>
            <pc:sldMk cId="401937380" sldId="264"/>
            <ac:grpSpMk id="13" creationId="{1D4E244F-B3CC-4EA6-AEF8-9C10A9F2D650}"/>
          </ac:grpSpMkLst>
        </pc:grpChg>
        <pc:picChg chg="add mod ord">
          <ac:chgData name="Янислав Любомиров Стоянов" userId="S::ylstoyanov19@codingburgas.bg::4bfcf131-1e5f-41c5-b164-d695a4d307cf" providerId="AD" clId="Web-{2057B399-4E97-4711-8841-CF7D06568EDD}" dt="2022-11-16T12:59:55.652" v="67"/>
          <ac:picMkLst>
            <pc:docMk/>
            <pc:sldMk cId="401937380" sldId="264"/>
            <ac:picMk id="4" creationId="{32FA92C1-0D4A-D5D2-1E85-015CC844F1DF}"/>
          </ac:picMkLst>
        </pc:picChg>
      </pc:sldChg>
    </pc:docChg>
  </pc:docChgLst>
  <pc:docChgLst>
    <pc:chgData name="Янислав Любомиров Стоянов" userId="S::ylstoyanov19@codingburgas.bg::4bfcf131-1e5f-41c5-b164-d695a4d307cf" providerId="AD" clId="Web-{64F01001-DAC2-43AB-92F5-8D30237CBCA9}"/>
    <pc:docChg chg="modSld">
      <pc:chgData name="Янислав Любомиров Стоянов" userId="S::ylstoyanov19@codingburgas.bg::4bfcf131-1e5f-41c5-b164-d695a4d307cf" providerId="AD" clId="Web-{64F01001-DAC2-43AB-92F5-8D30237CBCA9}" dt="2022-11-23T14:02:14.213" v="11" actId="20577"/>
      <pc:docMkLst>
        <pc:docMk/>
      </pc:docMkLst>
      <pc:sldChg chg="modSp">
        <pc:chgData name="Янислав Любомиров Стоянов" userId="S::ylstoyanov19@codingburgas.bg::4bfcf131-1e5f-41c5-b164-d695a4d307cf" providerId="AD" clId="Web-{64F01001-DAC2-43AB-92F5-8D30237CBCA9}" dt="2022-11-23T14:02:14.213" v="11" actId="20577"/>
        <pc:sldMkLst>
          <pc:docMk/>
          <pc:sldMk cId="3796396340" sldId="257"/>
        </pc:sldMkLst>
        <pc:spChg chg="mod">
          <ac:chgData name="Янислав Любомиров Стоянов" userId="S::ylstoyanov19@codingburgas.bg::4bfcf131-1e5f-41c5-b164-d695a4d307cf" providerId="AD" clId="Web-{64F01001-DAC2-43AB-92F5-8D30237CBCA9}" dt="2022-11-23T14:02:14.213" v="11" actId="20577"/>
          <ac:spMkLst>
            <pc:docMk/>
            <pc:sldMk cId="3796396340" sldId="257"/>
            <ac:spMk id="3" creationId="{F64E516D-D02B-4BD7-9459-720C60B6283D}"/>
          </ac:spMkLst>
        </pc:spChg>
      </pc:sldChg>
      <pc:sldChg chg="modSp">
        <pc:chgData name="Янислав Любомиров Стоянов" userId="S::ylstoyanov19@codingburgas.bg::4bfcf131-1e5f-41c5-b164-d695a4d307cf" providerId="AD" clId="Web-{64F01001-DAC2-43AB-92F5-8D30237CBCA9}" dt="2022-11-23T14:00:29.553" v="8" actId="20577"/>
        <pc:sldMkLst>
          <pc:docMk/>
          <pc:sldMk cId="1815728286" sldId="258"/>
        </pc:sldMkLst>
        <pc:spChg chg="mod">
          <ac:chgData name="Янислав Любомиров Стоянов" userId="S::ylstoyanov19@codingburgas.bg::4bfcf131-1e5f-41c5-b164-d695a4d307cf" providerId="AD" clId="Web-{64F01001-DAC2-43AB-92F5-8D30237CBCA9}" dt="2022-11-23T14:00:29.553" v="8" actId="20577"/>
          <ac:spMkLst>
            <pc:docMk/>
            <pc:sldMk cId="1815728286" sldId="258"/>
            <ac:spMk id="2" creationId="{0A15A602-86FB-4563-2D76-1192BB183D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9B15-A209-48EE-9333-22C099FC2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842" y="563733"/>
            <a:ext cx="3423545" cy="922121"/>
          </a:xfrm>
        </p:spPr>
        <p:txBody>
          <a:bodyPr/>
          <a:lstStyle/>
          <a:p>
            <a:r>
              <a:rPr lang="en-US" dirty="0"/>
              <a:t>Java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E2F09-41DE-4278-8BE6-CF2DAF4C0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1554" y="6149929"/>
            <a:ext cx="2627790" cy="517201"/>
          </a:xfrm>
        </p:spPr>
        <p:txBody>
          <a:bodyPr/>
          <a:lstStyle/>
          <a:p>
            <a:r>
              <a:rPr lang="en-US" dirty="0" err="1"/>
              <a:t>Yanislav</a:t>
            </a:r>
            <a:r>
              <a:rPr lang="en-US" dirty="0"/>
              <a:t> </a:t>
            </a:r>
            <a:r>
              <a:rPr lang="en-US" dirty="0" err="1"/>
              <a:t>Stoyanov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2A2C3-3B2B-48A5-8608-32E7912B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9" y="1984159"/>
            <a:ext cx="7930718" cy="4461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501C5-C725-48F6-914E-9618A988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4" y="781234"/>
            <a:ext cx="2404857" cy="439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28B0-D5F0-4A07-9075-C48EE877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ЦелИ</a:t>
            </a:r>
            <a:r>
              <a:rPr lang="bg-BG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E516D-D02B-4BD7-9459-720C60B62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975" y="2249487"/>
            <a:ext cx="3039971" cy="3989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dirty="0"/>
              <a:t>Подобрява умствената и мисловна дейност</a:t>
            </a:r>
          </a:p>
          <a:p>
            <a:r>
              <a:rPr lang="bg-BG" dirty="0"/>
              <a:t>Добър начин за забавление</a:t>
            </a:r>
          </a:p>
          <a:p>
            <a:r>
              <a:rPr lang="bg-BG" dirty="0"/>
              <a:t>Възможност за игра с приятели и </a:t>
            </a:r>
            <a:r>
              <a:rPr lang="bg-BG" dirty="0" err="1"/>
              <a:t>ботове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D40C9-9F91-4E72-BFF5-8A70275E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49" y="1716202"/>
            <a:ext cx="7766976" cy="4368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639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A602-86FB-4563-2D76-1192BB18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Използвани</a:t>
            </a:r>
            <a:r>
              <a:rPr lang="en-US" dirty="0"/>
              <a:t> </a:t>
            </a:r>
            <a:r>
              <a:rPr lang="en-US" dirty="0" err="1"/>
              <a:t>ТЕХнологии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76E7-028D-A4A7-E7DB-227A628B4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Intellij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>
                <a:ea typeface="+mn-lt"/>
                <a:cs typeface="+mn-lt"/>
              </a:rPr>
              <a:t>Google Cloud Machine Learning Engine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C65036-7296-3034-394D-96086F5B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324" y="3700642"/>
            <a:ext cx="2743200" cy="2743200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252FE0CC-1216-DC84-D32A-04BE4797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16" y="912758"/>
            <a:ext cx="2743200" cy="2221992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45048DCE-252C-8C8A-F798-FED8DDE2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491" y="405641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6533AE-4EE8-88E2-BBCF-D34603B5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 err="1"/>
              <a:t>Път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реализация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A353968-5A06-F2A1-C8BF-81FA0A872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31" r="24209" b="-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4CCB4-FE5B-BB18-DB4C-2A319D29B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Разработване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план</a:t>
            </a:r>
          </a:p>
          <a:p>
            <a:r>
              <a:rPr lang="en-US" dirty="0" err="1"/>
              <a:t>Работа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приложението</a:t>
            </a:r>
          </a:p>
          <a:p>
            <a:r>
              <a:rPr lang="en-US" dirty="0" err="1"/>
              <a:t>Тестване</a:t>
            </a:r>
          </a:p>
          <a:p>
            <a:r>
              <a:rPr lang="en-US" dirty="0" err="1"/>
              <a:t>Работа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писменна</a:t>
            </a:r>
            <a:r>
              <a:rPr lang="en-US" dirty="0"/>
              <a:t> </a:t>
            </a:r>
            <a:r>
              <a:rPr lang="en-US" dirty="0" err="1"/>
              <a:t>защита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7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3C23-EA8F-A37A-E870-E4BCA9DA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тестване</a:t>
            </a:r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4F62A8-CFD6-E6D7-2394-76B62210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7162"/>
            <a:ext cx="6112382" cy="3438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C2F70-CE7A-2213-E4E6-67D6DFAF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/>
              <a:t>Анализ</a:t>
            </a:r>
          </a:p>
          <a:p>
            <a:r>
              <a:rPr lang="bg" sz="1800" dirty="0">
                <a:latin typeface="Consolas"/>
              </a:rPr>
              <a:t>Тестване на таблицата с решения</a:t>
            </a:r>
          </a:p>
          <a:p>
            <a:r>
              <a:rPr lang="bg" sz="1800" dirty="0">
                <a:latin typeface="Consolas"/>
              </a:rPr>
              <a:t>Тестване, базирано на опит</a:t>
            </a:r>
          </a:p>
          <a:p>
            <a:r>
              <a:rPr lang="bg" sz="1800" dirty="0">
                <a:latin typeface="Consolas"/>
              </a:rPr>
              <a:t>Тестване на случаи на използване</a:t>
            </a:r>
          </a:p>
        </p:txBody>
      </p:sp>
    </p:spTree>
    <p:extLst>
      <p:ext uri="{BB962C8B-B14F-4D97-AF65-F5344CB8AC3E}">
        <p14:creationId xmlns:p14="http://schemas.microsoft.com/office/powerpoint/2010/main" val="134406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32FA92C1-0D4A-D5D2-1E85-015CC844F1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161" r="4197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36990-447C-0A53-78C9-7D8C9BC4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Работа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писменна</a:t>
            </a:r>
            <a:r>
              <a:rPr lang="en-US" dirty="0"/>
              <a:t> </a:t>
            </a:r>
            <a:r>
              <a:rPr lang="en-US" dirty="0" err="1"/>
              <a:t>защита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6DD23-8A99-A607-74CB-0C0A03B8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Документация</a:t>
            </a:r>
          </a:p>
          <a:p>
            <a:r>
              <a:rPr lang="en-US" sz="2000"/>
              <a:t>Презентация</a:t>
            </a:r>
          </a:p>
          <a:p>
            <a:r>
              <a:rPr lang="en-US" sz="2000"/>
              <a:t>Презентиране</a:t>
            </a:r>
          </a:p>
        </p:txBody>
      </p:sp>
    </p:spTree>
    <p:extLst>
      <p:ext uri="{BB962C8B-B14F-4D97-AF65-F5344CB8AC3E}">
        <p14:creationId xmlns:p14="http://schemas.microsoft.com/office/powerpoint/2010/main" val="40193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CFAD3-FF66-5038-FBE2-168BD25C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Благодаря за вниманието</a:t>
            </a:r>
          </a:p>
        </p:txBody>
      </p:sp>
    </p:spTree>
    <p:extLst>
      <p:ext uri="{BB962C8B-B14F-4D97-AF65-F5344CB8AC3E}">
        <p14:creationId xmlns:p14="http://schemas.microsoft.com/office/powerpoint/2010/main" val="201981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2e2c7cf-ce1e-48ea-a8a6-9e61056004ec" xsi:nil="true"/>
    <lcf76f155ced4ddcb4097134ff3c332f xmlns="ed842582-1cbd-44c4-8918-7b1de14440a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8D27D0B751394FA07DB875F5C08C76" ma:contentTypeVersion="10" ma:contentTypeDescription="Create a new document." ma:contentTypeScope="" ma:versionID="fcd4f1cb06dd9d45bdcf446b77365916">
  <xsd:schema xmlns:xsd="http://www.w3.org/2001/XMLSchema" xmlns:xs="http://www.w3.org/2001/XMLSchema" xmlns:p="http://schemas.microsoft.com/office/2006/metadata/properties" xmlns:ns2="ed842582-1cbd-44c4-8918-7b1de14440a1" xmlns:ns3="32e2c7cf-ce1e-48ea-a8a6-9e61056004ec" targetNamespace="http://schemas.microsoft.com/office/2006/metadata/properties" ma:root="true" ma:fieldsID="41e94fd2295599ee0f81378cdc1f68ef" ns2:_="" ns3:_="">
    <xsd:import namespace="ed842582-1cbd-44c4-8918-7b1de14440a1"/>
    <xsd:import namespace="32e2c7cf-ce1e-48ea-a8a6-9e61056004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842582-1cbd-44c4-8918-7b1de14440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56e7627-0361-4391-903c-72580cc475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2c7cf-ce1e-48ea-a8a6-9e61056004e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8b06d27-5428-4757-8c58-c9e65a7564a7}" ma:internalName="TaxCatchAll" ma:showField="CatchAllData" ma:web="32e2c7cf-ce1e-48ea-a8a6-9e61056004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4871C2-892C-44A6-845E-EF273324A3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3C60C-1F07-4524-9161-930B6E46FA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0BC7BB3-B38F-4079-9456-4A3FD29D4EB8}"/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95</TotalTime>
  <Words>22</Words>
  <Application>Microsoft Office PowerPoint</Application>
  <PresentationFormat>Widescreen</PresentationFormat>
  <Paragraphs>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Circuit</vt:lpstr>
      <vt:lpstr>Java Chess</vt:lpstr>
      <vt:lpstr>ЦелИ </vt:lpstr>
      <vt:lpstr>Използвани ТЕХнологии</vt:lpstr>
      <vt:lpstr>Път на реализация</vt:lpstr>
      <vt:lpstr>тестване</vt:lpstr>
      <vt:lpstr>Работа по писменна защита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Chess</dc:title>
  <dc:creator>Янислав Стоянов</dc:creator>
  <cp:lastModifiedBy>Янислав Стоянов</cp:lastModifiedBy>
  <cp:revision>78</cp:revision>
  <dcterms:created xsi:type="dcterms:W3CDTF">2022-11-09T08:49:09Z</dcterms:created>
  <dcterms:modified xsi:type="dcterms:W3CDTF">2022-11-23T14:02:21Z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0x010100608D27D0B751394FA07DB875F5C08C76</vt:lpwstr>
  </property>
</Properties>
</file>